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30E2307-1E40-4E12-8716-25BFDA8E7013}" type="datetime1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394" y="1371442"/>
            <a:ext cx="5771105" cy="1640541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>
                    <a:lumMod val="95000"/>
                  </a:schemeClr>
                </a:solidFill>
              </a:rPr>
              <a:t>Borrow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word is </a:t>
            </a:r>
            <a:r>
              <a:rPr lang="en-US" sz="3600" dirty="0" smtClean="0">
                <a:solidFill>
                  <a:schemeClr val="tx1"/>
                </a:solidFill>
              </a:rPr>
              <a:t>borrow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What is the word?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2F2F2"/>
                </a:solidFill>
              </a:rPr>
              <a:t>Check out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2F2F2"/>
                </a:solidFill>
              </a:rPr>
              <a:t>Create your own sentence showing meaning </a:t>
            </a:r>
            <a:endParaRPr lang="en-US" sz="2800" dirty="0">
              <a:solidFill>
                <a:srgbClr val="F2F2F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43006" r="-430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285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6468" y="1333153"/>
            <a:ext cx="5771105" cy="1640541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2F2F2"/>
                </a:solidFill>
              </a:rPr>
              <a:t>eager</a:t>
            </a:r>
            <a:endParaRPr lang="en-US" sz="66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word is </a:t>
            </a:r>
            <a:r>
              <a:rPr lang="en-US" sz="3600" dirty="0" smtClean="0">
                <a:solidFill>
                  <a:schemeClr val="tx1"/>
                </a:solidFill>
              </a:rPr>
              <a:t>eager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What is the word?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2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6232" y="0"/>
            <a:ext cx="5163653" cy="164054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2F2F2"/>
                </a:solidFill>
              </a:rPr>
              <a:t>Eager (</a:t>
            </a:r>
            <a:r>
              <a:rPr lang="en-US" sz="5400" dirty="0" err="1" smtClean="0">
                <a:solidFill>
                  <a:srgbClr val="F2F2F2"/>
                </a:solidFill>
              </a:rPr>
              <a:t>adj</a:t>
            </a:r>
            <a:r>
              <a:rPr lang="en-US" sz="5400" dirty="0" smtClean="0">
                <a:solidFill>
                  <a:srgbClr val="F2F2F2"/>
                </a:solidFill>
              </a:rPr>
              <a:t>)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232" y="2250586"/>
            <a:ext cx="5163653" cy="282303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Feeling a strong desire.  If you look forward to ski season you are ____ for it.</a:t>
            </a:r>
            <a:endParaRPr lang="en-US" sz="36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16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 smtClean="0">
                <a:solidFill>
                  <a:srgbClr val="F2F2F2"/>
                </a:solidFill>
              </a:rPr>
              <a:t>Eag-er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adjective</a:t>
            </a:r>
            <a:endParaRPr lang="en-US" sz="3600" dirty="0">
              <a:solidFill>
                <a:srgbClr val="F2F2F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48359" r="-483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280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433" y="327999"/>
            <a:ext cx="4200618" cy="13620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570D9C"/>
                </a:solidFill>
              </a:rPr>
              <a:t>e</a:t>
            </a:r>
            <a:r>
              <a:rPr lang="en-US" sz="6000" dirty="0" smtClean="0">
                <a:solidFill>
                  <a:srgbClr val="570D9C"/>
                </a:solidFill>
              </a:rPr>
              <a:t>ager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024" y="2247835"/>
            <a:ext cx="6783526" cy="262276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solidFill>
                  <a:srgbClr val="570D9C"/>
                </a:solidFill>
              </a:rPr>
              <a:t>The boy really couldn't</a:t>
            </a:r>
            <a:r>
              <a:rPr lang="fr-FR" sz="3600" dirty="0" smtClean="0">
                <a:solidFill>
                  <a:srgbClr val="570D9C"/>
                </a:solidFill>
              </a:rPr>
              <a:t>’</a:t>
            </a:r>
            <a:r>
              <a:rPr lang="en-US" sz="3600" dirty="0" smtClean="0">
                <a:solidFill>
                  <a:srgbClr val="570D9C"/>
                </a:solidFill>
              </a:rPr>
              <a:t>t wait for his birthday, he was eager for the day to arrive.</a:t>
            </a:r>
            <a:endParaRPr lang="en-US" sz="3600" dirty="0" smtClean="0">
              <a:solidFill>
                <a:srgbClr val="570D9C"/>
              </a:solidFill>
            </a:endParaRP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570D9C"/>
                </a:solidFill>
              </a:rPr>
              <a:t> </a:t>
            </a:r>
            <a:r>
              <a:rPr lang="en-US" sz="3600" dirty="0" smtClean="0">
                <a:solidFill>
                  <a:srgbClr val="570D9C"/>
                </a:solidFill>
              </a:rPr>
              <a:t> </a:t>
            </a:r>
            <a:r>
              <a:rPr lang="en-US" sz="3600" dirty="0" smtClean="0">
                <a:solidFill>
                  <a:srgbClr val="570D9C"/>
                </a:solidFill>
              </a:rPr>
              <a:t>The dog sat inside all day she was eager to go on a walk.   </a:t>
            </a:r>
            <a:endParaRPr lang="en-US" sz="3600" dirty="0">
              <a:solidFill>
                <a:srgbClr val="570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9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rgbClr val="F2F2F2"/>
                </a:solidFill>
              </a:rPr>
              <a:t>e</a:t>
            </a:r>
            <a:r>
              <a:rPr lang="en-US" sz="5400" dirty="0" err="1" smtClean="0">
                <a:solidFill>
                  <a:srgbClr val="F2F2F2"/>
                </a:solidFill>
              </a:rPr>
              <a:t>ag-er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2F2F2"/>
                </a:solidFill>
              </a:rPr>
              <a:t>Create your own sentence showing meaning </a:t>
            </a:r>
            <a:endParaRPr lang="en-US" sz="2400" dirty="0">
              <a:solidFill>
                <a:srgbClr val="F2F2F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42772" r="-427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2308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160" y="1457546"/>
            <a:ext cx="5771105" cy="1640541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2F2F2"/>
                </a:solidFill>
              </a:rPr>
              <a:t>glaring</a:t>
            </a:r>
            <a:endParaRPr lang="en-US" sz="66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word is </a:t>
            </a:r>
            <a:r>
              <a:rPr lang="en-US" sz="3600" dirty="0" smtClean="0">
                <a:solidFill>
                  <a:schemeClr val="tx1"/>
                </a:solidFill>
              </a:rPr>
              <a:t>glaring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What is the word?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9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6387" y="-18173"/>
            <a:ext cx="5163653" cy="164054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2F2F2"/>
                </a:solidFill>
              </a:rPr>
              <a:t>g</a:t>
            </a:r>
            <a:r>
              <a:rPr lang="en-US" sz="5400" dirty="0" smtClean="0">
                <a:solidFill>
                  <a:srgbClr val="F2F2F2"/>
                </a:solidFill>
              </a:rPr>
              <a:t>laring </a:t>
            </a:r>
            <a:r>
              <a:rPr lang="en-US" sz="5400" dirty="0" smtClean="0">
                <a:solidFill>
                  <a:srgbClr val="F2F2F2"/>
                </a:solidFill>
              </a:rPr>
              <a:t>(verb)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6387" y="2329954"/>
            <a:ext cx="5163653" cy="282303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Staring in an angry way.  The principal was frustrated so he was  ______ at the girls throwing food at lunch</a:t>
            </a:r>
            <a:endParaRPr lang="en-US" sz="36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43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rgbClr val="F2F2F2"/>
                </a:solidFill>
              </a:rPr>
              <a:t>g</a:t>
            </a:r>
            <a:r>
              <a:rPr lang="en-US" sz="5400" dirty="0" err="1" smtClean="0">
                <a:solidFill>
                  <a:srgbClr val="F2F2F2"/>
                </a:solidFill>
              </a:rPr>
              <a:t>lar-ing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adjective</a:t>
            </a:r>
            <a:endParaRPr lang="en-US" sz="3600" dirty="0">
              <a:solidFill>
                <a:srgbClr val="F2F2F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9788" b="197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3400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663" y="327999"/>
            <a:ext cx="4200618" cy="13620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570D9C"/>
                </a:solidFill>
              </a:rPr>
              <a:t>g</a:t>
            </a:r>
            <a:r>
              <a:rPr lang="en-US" sz="6000" dirty="0" smtClean="0">
                <a:solidFill>
                  <a:srgbClr val="570D9C"/>
                </a:solidFill>
              </a:rPr>
              <a:t>laring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024" y="1948410"/>
            <a:ext cx="6783526" cy="262276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solidFill>
                  <a:srgbClr val="570D9C"/>
                </a:solidFill>
              </a:rPr>
              <a:t>The sister was angry at her brother so she was glaring at him to claim his attention.</a:t>
            </a:r>
            <a:endParaRPr lang="en-US" sz="3600" dirty="0" smtClean="0">
              <a:solidFill>
                <a:srgbClr val="570D9C"/>
              </a:solidFill>
            </a:endParaRP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570D9C"/>
                </a:solidFill>
              </a:rPr>
              <a:t> </a:t>
            </a:r>
            <a:r>
              <a:rPr lang="en-US" sz="3600" dirty="0" smtClean="0">
                <a:solidFill>
                  <a:srgbClr val="570D9C"/>
                </a:solidFill>
              </a:rPr>
              <a:t> </a:t>
            </a:r>
            <a:r>
              <a:rPr lang="en-US" sz="3600" dirty="0" smtClean="0">
                <a:solidFill>
                  <a:srgbClr val="570D9C"/>
                </a:solidFill>
              </a:rPr>
              <a:t>My mother was glaring at me when I spilled the paint all over her new carpet!</a:t>
            </a:r>
            <a:endParaRPr lang="en-US" sz="3600" dirty="0">
              <a:solidFill>
                <a:srgbClr val="570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5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6078" y="0"/>
            <a:ext cx="5163653" cy="1640541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2F2F2"/>
                </a:solidFill>
              </a:rPr>
              <a:t>borrow</a:t>
            </a:r>
            <a:r>
              <a:rPr lang="en-US" sz="5400" dirty="0" smtClean="0">
                <a:solidFill>
                  <a:srgbClr val="F2F2F2"/>
                </a:solidFill>
              </a:rPr>
              <a:t> (verb) 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6078" y="2290271"/>
            <a:ext cx="5163653" cy="282303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To ask to use for a short time and return.  </a:t>
            </a:r>
            <a:r>
              <a:rPr lang="en-US" sz="3600" dirty="0" smtClean="0">
                <a:solidFill>
                  <a:srgbClr val="F2F2F2"/>
                </a:solidFill>
              </a:rPr>
              <a:t>Harry will ______ money form his sister and pay her back later.</a:t>
            </a:r>
            <a:endParaRPr lang="en-US" sz="36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51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rgbClr val="F2F2F2"/>
                </a:solidFill>
              </a:rPr>
              <a:t>g</a:t>
            </a:r>
            <a:r>
              <a:rPr lang="en-US" sz="5400" dirty="0" err="1" smtClean="0">
                <a:solidFill>
                  <a:srgbClr val="F2F2F2"/>
                </a:solidFill>
              </a:rPr>
              <a:t>lar-ing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2F2F2"/>
                </a:solidFill>
              </a:rPr>
              <a:t>Create your own sentence showing meaning </a:t>
            </a:r>
            <a:endParaRPr lang="en-US" sz="2800" dirty="0">
              <a:solidFill>
                <a:srgbClr val="F2F2F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5575" b="25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0011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7086" y="1846730"/>
            <a:ext cx="5771105" cy="1640541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2F2F2"/>
                </a:solidFill>
              </a:rPr>
              <a:t>lap</a:t>
            </a:r>
            <a:endParaRPr lang="en-US" sz="66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word is </a:t>
            </a:r>
            <a:r>
              <a:rPr lang="en-US" sz="3600" dirty="0" smtClean="0">
                <a:solidFill>
                  <a:schemeClr val="tx1"/>
                </a:solidFill>
              </a:rPr>
              <a:t>lap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What is the word?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433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6232" y="0"/>
            <a:ext cx="5163653" cy="164054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2F2F2"/>
                </a:solidFill>
              </a:rPr>
              <a:t>l</a:t>
            </a:r>
            <a:r>
              <a:rPr lang="en-US" sz="5400" dirty="0" smtClean="0">
                <a:solidFill>
                  <a:srgbClr val="F2F2F2"/>
                </a:solidFill>
              </a:rPr>
              <a:t>ap (noun)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6232" y="2210901"/>
            <a:ext cx="5163653" cy="282303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The front part of the body from the waist to the knees when sitting.  I placed the kitty in my ______ while sitting down. </a:t>
            </a:r>
            <a:r>
              <a:rPr lang="en-US" sz="3600" dirty="0" smtClean="0">
                <a:solidFill>
                  <a:srgbClr val="570D9C"/>
                </a:solidFill>
              </a:rPr>
              <a:t>.</a:t>
            </a:r>
            <a:endParaRPr lang="en-US" sz="3600" dirty="0">
              <a:solidFill>
                <a:srgbClr val="570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03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2F2F2"/>
                </a:solidFill>
              </a:rPr>
              <a:t>lap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noun</a:t>
            </a:r>
            <a:endParaRPr lang="en-US" sz="3600" dirty="0">
              <a:solidFill>
                <a:srgbClr val="F2F2F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68020" r="-680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671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663" y="175660"/>
            <a:ext cx="4200618" cy="136207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570D9C"/>
                </a:solidFill>
              </a:rPr>
              <a:t>lap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024" y="2168466"/>
            <a:ext cx="6783526" cy="262276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solidFill>
                  <a:srgbClr val="570D9C"/>
                </a:solidFill>
              </a:rPr>
              <a:t>Santa asked for me to sit on his lap so I could tell him what I wanted in my stocking.</a:t>
            </a:r>
            <a:endParaRPr lang="en-US" sz="3600" dirty="0" smtClean="0">
              <a:solidFill>
                <a:srgbClr val="570D9C"/>
              </a:solidFill>
            </a:endParaRP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570D9C"/>
                </a:solidFill>
              </a:rPr>
              <a:t> </a:t>
            </a:r>
            <a:r>
              <a:rPr lang="en-US" sz="3600" dirty="0" smtClean="0">
                <a:solidFill>
                  <a:srgbClr val="570D9C"/>
                </a:solidFill>
              </a:rPr>
              <a:t> </a:t>
            </a:r>
            <a:r>
              <a:rPr lang="en-US" sz="3600" dirty="0" smtClean="0">
                <a:solidFill>
                  <a:srgbClr val="570D9C"/>
                </a:solidFill>
              </a:rPr>
              <a:t>When jack sat down his spilled milk on himself.  It was in his lap.</a:t>
            </a:r>
            <a:endParaRPr lang="en-US" sz="3600" dirty="0">
              <a:solidFill>
                <a:srgbClr val="570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0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2F2F2"/>
                </a:solidFill>
              </a:rPr>
              <a:t>lap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2F2F2"/>
                </a:solidFill>
              </a:rPr>
              <a:t>Create your own sentence showing meaning </a:t>
            </a:r>
            <a:endParaRPr lang="en-US" sz="2800" dirty="0">
              <a:solidFill>
                <a:srgbClr val="F2F2F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3133" b="23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4227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702" y="1293467"/>
            <a:ext cx="5771105" cy="1640541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2F2F2"/>
                </a:solidFill>
              </a:rPr>
              <a:t>storyteller</a:t>
            </a:r>
            <a:endParaRPr lang="en-US" sz="66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word is </a:t>
            </a:r>
            <a:r>
              <a:rPr lang="en-US" sz="3600" dirty="0" smtClean="0">
                <a:solidFill>
                  <a:schemeClr val="tx1"/>
                </a:solidFill>
              </a:rPr>
              <a:t>storyteller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What is the word?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32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7003" y="173515"/>
            <a:ext cx="5163653" cy="164054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2F2F2"/>
                </a:solidFill>
              </a:rPr>
              <a:t>s</a:t>
            </a:r>
            <a:r>
              <a:rPr lang="en-US" sz="5400" dirty="0" smtClean="0">
                <a:solidFill>
                  <a:srgbClr val="F2F2F2"/>
                </a:solidFill>
              </a:rPr>
              <a:t>toryteller (noun)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7003" y="2191059"/>
            <a:ext cx="5163653" cy="282303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A person who tells a story.  In the library Ms. </a:t>
            </a:r>
            <a:r>
              <a:rPr lang="en-US" sz="3600" dirty="0" err="1" smtClean="0">
                <a:solidFill>
                  <a:srgbClr val="F2F2F2"/>
                </a:solidFill>
              </a:rPr>
              <a:t>Kabish</a:t>
            </a:r>
            <a:r>
              <a:rPr lang="en-US" sz="3600" dirty="0" smtClean="0">
                <a:solidFill>
                  <a:srgbClr val="F2F2F2"/>
                </a:solidFill>
              </a:rPr>
              <a:t> tells stories therefore she is a ______.</a:t>
            </a:r>
            <a:endParaRPr lang="en-US" sz="36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15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 smtClean="0">
                <a:solidFill>
                  <a:srgbClr val="F2F2F2"/>
                </a:solidFill>
              </a:rPr>
              <a:t>Stor</a:t>
            </a:r>
            <a:r>
              <a:rPr lang="en-US" sz="5400" dirty="0" smtClean="0">
                <a:solidFill>
                  <a:srgbClr val="F2F2F2"/>
                </a:solidFill>
              </a:rPr>
              <a:t>-y tell-</a:t>
            </a:r>
            <a:r>
              <a:rPr lang="en-US" sz="5400" dirty="0" err="1" smtClean="0">
                <a:solidFill>
                  <a:srgbClr val="F2F2F2"/>
                </a:solidFill>
              </a:rPr>
              <a:t>er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noun</a:t>
            </a:r>
            <a:endParaRPr lang="en-US" sz="3600" dirty="0">
              <a:solidFill>
                <a:srgbClr val="F2F2F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56380" r="-563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28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125" y="327999"/>
            <a:ext cx="4200618" cy="136207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570D9C"/>
                </a:solidFill>
              </a:rPr>
              <a:t>storyteller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4024" y="1775097"/>
            <a:ext cx="6783526" cy="262276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solidFill>
                  <a:srgbClr val="570D9C"/>
                </a:solidFill>
              </a:rPr>
              <a:t>My grandfather told many stories therefore he was a storyteller.</a:t>
            </a:r>
            <a:endParaRPr lang="en-US" sz="3600" dirty="0" smtClean="0">
              <a:solidFill>
                <a:srgbClr val="570D9C"/>
              </a:solidFill>
            </a:endParaRP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570D9C"/>
                </a:solidFill>
              </a:rPr>
              <a:t> </a:t>
            </a:r>
            <a:r>
              <a:rPr lang="en-US" sz="3600" dirty="0" smtClean="0">
                <a:solidFill>
                  <a:srgbClr val="570D9C"/>
                </a:solidFill>
              </a:rPr>
              <a:t> </a:t>
            </a:r>
            <a:r>
              <a:rPr lang="en-US" sz="3600" dirty="0" smtClean="0">
                <a:solidFill>
                  <a:srgbClr val="570D9C"/>
                </a:solidFill>
              </a:rPr>
              <a:t>The person who passes down stories from one generation to the next is a storyteller.</a:t>
            </a:r>
            <a:endParaRPr lang="en-US" sz="3600" dirty="0">
              <a:solidFill>
                <a:srgbClr val="570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3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err="1">
                <a:solidFill>
                  <a:srgbClr val="F2F2F2"/>
                </a:solidFill>
              </a:rPr>
              <a:t>b</a:t>
            </a:r>
            <a:r>
              <a:rPr lang="en-US" sz="5400" dirty="0" err="1" smtClean="0">
                <a:solidFill>
                  <a:srgbClr val="F2F2F2"/>
                </a:solidFill>
              </a:rPr>
              <a:t>or</a:t>
            </a:r>
            <a:r>
              <a:rPr lang="en-US" sz="5400" dirty="0" smtClean="0">
                <a:solidFill>
                  <a:srgbClr val="F2F2F2"/>
                </a:solidFill>
              </a:rPr>
              <a:t>-row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verb</a:t>
            </a:r>
            <a:endParaRPr lang="en-US" sz="3600" dirty="0">
              <a:solidFill>
                <a:srgbClr val="F2F2F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9607" b="196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8557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2F2F2"/>
                </a:solidFill>
              </a:rPr>
              <a:t>storyteller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2F2F2"/>
                </a:solidFill>
              </a:rPr>
              <a:t>Create your own sentence showing meaning </a:t>
            </a:r>
            <a:endParaRPr lang="en-US" sz="2800" dirty="0">
              <a:solidFill>
                <a:srgbClr val="F2F2F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0672" b="20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782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433" y="83492"/>
            <a:ext cx="4200618" cy="136207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570D9C"/>
                </a:solidFill>
              </a:rPr>
              <a:t>borrow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274" y="2089585"/>
            <a:ext cx="6783526" cy="262276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solidFill>
                  <a:srgbClr val="570D9C"/>
                </a:solidFill>
              </a:rPr>
              <a:t>Jackson wanted to _____ </a:t>
            </a:r>
            <a:r>
              <a:rPr lang="en-US" sz="3600" dirty="0">
                <a:solidFill>
                  <a:srgbClr val="570D9C"/>
                </a:solidFill>
              </a:rPr>
              <a:t>J</a:t>
            </a:r>
            <a:r>
              <a:rPr lang="en-US" sz="3600" dirty="0" smtClean="0">
                <a:solidFill>
                  <a:srgbClr val="570D9C"/>
                </a:solidFill>
              </a:rPr>
              <a:t>oe’s pencil for the assessment.</a:t>
            </a:r>
          </a:p>
          <a:p>
            <a:pPr marL="457200" indent="-457200">
              <a:buAutoNum type="arabicPeriod"/>
            </a:pPr>
            <a:r>
              <a:rPr lang="en-US" sz="3600" dirty="0" smtClean="0">
                <a:solidFill>
                  <a:srgbClr val="570D9C"/>
                </a:solidFill>
              </a:rPr>
              <a:t>In order to complete the task I need to _______ a laptop.</a:t>
            </a:r>
            <a:endParaRPr lang="en-US" sz="3600" dirty="0">
              <a:solidFill>
                <a:srgbClr val="570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07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2F2F2"/>
                </a:solidFill>
              </a:rPr>
              <a:t>borrow</a:t>
            </a:r>
            <a:endParaRPr lang="en-US" sz="72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2F2F2"/>
                </a:solidFill>
              </a:rPr>
              <a:t>Create your own sentence showing meaning </a:t>
            </a:r>
            <a:endParaRPr lang="en-US" sz="2800" dirty="0">
              <a:solidFill>
                <a:srgbClr val="F2F2F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133635" r="-133635"/>
          <a:stretch>
            <a:fillRect/>
          </a:stretch>
        </p:blipFill>
        <p:spPr>
          <a:xfrm>
            <a:off x="1189038" y="1004888"/>
            <a:ext cx="6765925" cy="2728912"/>
          </a:xfrm>
        </p:spPr>
      </p:pic>
    </p:spTree>
    <p:extLst>
      <p:ext uri="{BB962C8B-B14F-4D97-AF65-F5344CB8AC3E}">
        <p14:creationId xmlns:p14="http://schemas.microsoft.com/office/powerpoint/2010/main" val="111519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393" y="1275230"/>
            <a:ext cx="5771105" cy="1640541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2F2F2"/>
                </a:solidFill>
              </a:rPr>
              <a:t>Check out </a:t>
            </a:r>
            <a:endParaRPr lang="en-US" sz="66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2915771"/>
            <a:ext cx="6938961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The word is </a:t>
            </a:r>
            <a:r>
              <a:rPr lang="en-US" sz="3600" dirty="0" smtClean="0">
                <a:solidFill>
                  <a:schemeClr val="tx1"/>
                </a:solidFill>
              </a:rPr>
              <a:t>check out</a:t>
            </a:r>
            <a:endParaRPr lang="en-US" sz="3600" dirty="0" smtClean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What is the word?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7619" y="79369"/>
            <a:ext cx="5163653" cy="1640541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2F2F2"/>
                </a:solidFill>
              </a:rPr>
              <a:t>c</a:t>
            </a:r>
            <a:r>
              <a:rPr lang="en-US" sz="5400" dirty="0" smtClean="0">
                <a:solidFill>
                  <a:srgbClr val="F2F2F2"/>
                </a:solidFill>
              </a:rPr>
              <a:t>heck out</a:t>
            </a:r>
            <a:r>
              <a:rPr lang="en-US" sz="5400" dirty="0" smtClean="0">
                <a:solidFill>
                  <a:srgbClr val="F2F2F2"/>
                </a:solidFill>
              </a:rPr>
              <a:t> (verb) 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7619" y="2191059"/>
            <a:ext cx="5163653" cy="282303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To take a loan form the library.  </a:t>
            </a:r>
            <a:r>
              <a:rPr lang="en-US" sz="3600" dirty="0" smtClean="0">
                <a:solidFill>
                  <a:srgbClr val="F2F2F2"/>
                </a:solidFill>
              </a:rPr>
              <a:t>I will _______ 2 books from the library  today.</a:t>
            </a:r>
            <a:endParaRPr lang="en-US" sz="3600" dirty="0">
              <a:solidFill>
                <a:srgbClr val="570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89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F2F2F2"/>
                </a:solidFill>
              </a:rPr>
              <a:t>Check-out</a:t>
            </a:r>
            <a:endParaRPr lang="en-US" sz="5400" dirty="0">
              <a:solidFill>
                <a:srgbClr val="F2F2F2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2F2F2"/>
                </a:solidFill>
              </a:rPr>
              <a:t>verb</a:t>
            </a:r>
            <a:endParaRPr lang="en-US" sz="3600" dirty="0">
              <a:solidFill>
                <a:srgbClr val="F2F2F2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111394" r="-1113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643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2279" y="334399"/>
            <a:ext cx="4200618" cy="136207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570D9C"/>
                </a:solidFill>
              </a:rPr>
              <a:t>c</a:t>
            </a:r>
            <a:r>
              <a:rPr lang="en-US" sz="6000" dirty="0" smtClean="0">
                <a:solidFill>
                  <a:srgbClr val="570D9C"/>
                </a:solidFill>
              </a:rPr>
              <a:t>heck out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274" y="1804508"/>
            <a:ext cx="6783526" cy="262276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600" dirty="0" smtClean="0">
                <a:solidFill>
                  <a:srgbClr val="570D9C"/>
                </a:solidFill>
              </a:rPr>
              <a:t>Johnny will borrow library books therefore he will check out them.</a:t>
            </a:r>
            <a:endParaRPr lang="en-US" sz="3600" dirty="0" smtClean="0">
              <a:solidFill>
                <a:srgbClr val="570D9C"/>
              </a:solidFill>
            </a:endParaRPr>
          </a:p>
          <a:p>
            <a:pPr marL="457200" indent="-457200">
              <a:buAutoNum type="arabicPeriod"/>
            </a:pPr>
            <a:r>
              <a:rPr lang="en-US" sz="3600" dirty="0">
                <a:solidFill>
                  <a:srgbClr val="570D9C"/>
                </a:solidFill>
              </a:rPr>
              <a:t> </a:t>
            </a:r>
            <a:r>
              <a:rPr lang="en-US" sz="3600" dirty="0" smtClean="0">
                <a:solidFill>
                  <a:srgbClr val="570D9C"/>
                </a:solidFill>
              </a:rPr>
              <a:t> </a:t>
            </a:r>
            <a:r>
              <a:rPr lang="en-US" sz="3600" dirty="0" smtClean="0">
                <a:solidFill>
                  <a:srgbClr val="570D9C"/>
                </a:solidFill>
              </a:rPr>
              <a:t>The woman who works at the front desk will help check out the science tools from the office</a:t>
            </a:r>
            <a:endParaRPr lang="en-US" sz="3600" dirty="0">
              <a:solidFill>
                <a:srgbClr val="570D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38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188</TotalTime>
  <Words>485</Words>
  <Application>Microsoft Macintosh PowerPoint</Application>
  <PresentationFormat>On-screen Show (4:3)</PresentationFormat>
  <Paragraphs>72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Formal</vt:lpstr>
      <vt:lpstr>Borrow </vt:lpstr>
      <vt:lpstr>borrow (verb) </vt:lpstr>
      <vt:lpstr>bor-row</vt:lpstr>
      <vt:lpstr>borrow</vt:lpstr>
      <vt:lpstr>borrow</vt:lpstr>
      <vt:lpstr>Check out </vt:lpstr>
      <vt:lpstr>check out (verb) </vt:lpstr>
      <vt:lpstr>Check-out</vt:lpstr>
      <vt:lpstr>check out</vt:lpstr>
      <vt:lpstr>Check out</vt:lpstr>
      <vt:lpstr>eager</vt:lpstr>
      <vt:lpstr>Eager (adj)</vt:lpstr>
      <vt:lpstr>Eag-er</vt:lpstr>
      <vt:lpstr>eager </vt:lpstr>
      <vt:lpstr>eag-er</vt:lpstr>
      <vt:lpstr>glaring</vt:lpstr>
      <vt:lpstr>glaring (verb)</vt:lpstr>
      <vt:lpstr>glar-ing</vt:lpstr>
      <vt:lpstr>glaring </vt:lpstr>
      <vt:lpstr>glar-ing</vt:lpstr>
      <vt:lpstr>lap</vt:lpstr>
      <vt:lpstr>lap (noun)</vt:lpstr>
      <vt:lpstr>lap</vt:lpstr>
      <vt:lpstr>lap</vt:lpstr>
      <vt:lpstr>lap</vt:lpstr>
      <vt:lpstr>storyteller</vt:lpstr>
      <vt:lpstr>storyteller (noun)</vt:lpstr>
      <vt:lpstr>Stor-y tell-er</vt:lpstr>
      <vt:lpstr>storyteller</vt:lpstr>
      <vt:lpstr>storyteller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Bewildered </dc:title>
  <dc:creator>Jeremy Harder</dc:creator>
  <cp:lastModifiedBy>Jeremy Harder</cp:lastModifiedBy>
  <cp:revision>21</cp:revision>
  <dcterms:created xsi:type="dcterms:W3CDTF">2012-09-23T23:31:56Z</dcterms:created>
  <dcterms:modified xsi:type="dcterms:W3CDTF">2012-10-29T03:49:25Z</dcterms:modified>
</cp:coreProperties>
</file>